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6" r:id="rId6"/>
    <p:sldId id="257" r:id="rId7"/>
    <p:sldId id="263" r:id="rId8"/>
    <p:sldId id="268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AC220-D8AE-53BA-E3C8-B7A2FDEE2266}" v="2" dt="2025-06-26T14:03:33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B0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logo&#10;&#10;AI-generated content may be incorrect.">
            <a:extLst>
              <a:ext uri="{FF2B5EF4-FFF2-40B4-BE49-F238E27FC236}">
                <a16:creationId xmlns:a16="http://schemas.microsoft.com/office/drawing/2014/main" id="{83EDA8BB-625D-20AE-51B5-823189CCD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936" y="0"/>
            <a:ext cx="47055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291B0-875D-956B-3910-23437A69C9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CBDD182-DD7D-58E3-C837-4CA7CD9CC41E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F79688C-FF8F-6A68-4E2C-37369600E76F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FABCO AWARDS ENTRY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B542A7B-7325-D5C2-44E7-1974EFF6E930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latin typeface="Arial"/>
                <a:cs typeface="Arial"/>
              </a:rPr>
              <a:t>All projects must have been completed between 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January 2022 and January 2025 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The project MUST use Fabco products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entry deadline 31st July 2025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shortlist announced 31st August 2025</a:t>
            </a:r>
            <a:endParaRPr lang="en-US" dirty="0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Award winners announced 18th September 2025</a:t>
            </a:r>
            <a:endParaRPr lang="en-US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pPr algn="l"/>
            <a:endParaRPr lang="en-GB" dirty="0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C8C4944-3AF8-78DE-48A7-7637E2755B8F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 descr="A black and white logo&#10;&#10;AI-generated content may be incorrect.">
            <a:extLst>
              <a:ext uri="{FF2B5EF4-FFF2-40B4-BE49-F238E27FC236}">
                <a16:creationId xmlns:a16="http://schemas.microsoft.com/office/drawing/2014/main" id="{E65983FB-3909-B429-6B67-2CEAFD6CB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5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4EB99DF-599E-0A1D-13CE-23B23600DB48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B228682-2380-2206-9088-4507A81E6ADB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ENTRANT INFORMATION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67C5445B-E090-71D8-31DA-3D543E076853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>
                <a:latin typeface="Arial"/>
                <a:cs typeface="Arial"/>
              </a:rPr>
              <a:t>Entrant Name: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Entrant Company: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Company Address: 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Name: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Company:</a:t>
            </a:r>
            <a:endParaRPr lang="en-US">
              <a:latin typeface="Arial"/>
              <a:cs typeface="Arial"/>
            </a:endParaRPr>
          </a:p>
          <a:p>
            <a:pPr algn="l"/>
            <a:r>
              <a:rPr lang="en-GB" dirty="0">
                <a:latin typeface="Arial"/>
                <a:cs typeface="Arial"/>
              </a:rPr>
              <a:t>Project Address:</a:t>
            </a:r>
            <a:endParaRPr lang="en-US">
              <a:latin typeface="Arial"/>
              <a:cs typeface="Arial"/>
            </a:endParaRPr>
          </a:p>
          <a:p>
            <a:pPr algn="l"/>
            <a:endParaRPr lang="en-US">
              <a:latin typeface="Arial"/>
              <a:cs typeface="Arial"/>
            </a:endParaRPr>
          </a:p>
          <a:p>
            <a:pPr algn="l"/>
            <a:endParaRPr lang="en-GB" dirty="0">
              <a:latin typeface="Arial"/>
              <a:cs typeface="Arial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EC78B0A-66B5-54EB-9265-84C1998A8B8B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5" name="Picture 24" descr="A black and white logo&#10;&#10;AI-generated content may be incorrect.">
            <a:extLst>
              <a:ext uri="{FF2B5EF4-FFF2-40B4-BE49-F238E27FC236}">
                <a16:creationId xmlns:a16="http://schemas.microsoft.com/office/drawing/2014/main" id="{6193148D-C7AA-849F-5472-7B7B0A1B3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81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F4309-C0E4-78F4-5581-5A74810339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0E2D0D-795B-D1A6-F7F2-F86859B733ED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A1F884F-1282-A9FA-C638-30C3B31BB957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THE BRIEF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A9EFC7C-5910-F650-18DE-B45CA39A71D9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150 words, explain the project brief</a:t>
            </a:r>
            <a:endParaRPr 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09CF78-166D-C77E-2A03-85AACF686FA6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5F737158-7BEC-90BE-2344-09A8E8D69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7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B92AF-223C-D46B-B8FB-D49DA3FF6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43AF95E-6905-7CCB-C410-AED1AB1C2823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6EB167B-30BA-2FB8-99B0-4B7D6B43F9EE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THE DESIGN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A2AE196-B108-8D6F-0C71-05EB773399C7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300 words, explain the design solution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BAD0A9-A6C6-3744-10F0-9FD870D8C9B2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36686106-1C0C-7A51-69E4-BD877FA45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63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D2DF9-F198-5650-C70C-A7891A637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11F5B9-FEF6-6788-6FF8-A214A58B411B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9D8FDD1-EDB6-265C-E5A7-DF9518FAA5B8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SUSTAINABILITY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DE9C402-C1E3-2BED-79DA-C9B69A3188F7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200 words, highlight any key sustainable aspects of the design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E33EB66-4C74-EA43-4170-9654239A7AD7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41528AC4-4D74-2C27-FC07-D3EABC0A53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191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1BBA2F-56F7-2237-3E1D-3717BF14E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3758A96-2E9E-C6F8-B293-A26A36F0BD76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8AC8FB7-3F3C-7A20-BA81-23198D6D880D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F268B04-8B71-1D76-09FF-420FA269981E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In no more than 200 words, explain what makes the project innovative</a:t>
            </a:r>
            <a:endParaRPr lang="en-US" sz="1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A12B83-5500-FD40-5A5B-44D92C55C238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860229AB-C105-2C38-E934-4E925A562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039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D78CA7-E2EA-3A4F-1C47-478B4307DA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35BA62-3842-3B04-422B-7B609AFAF6DB}"/>
              </a:ext>
            </a:extLst>
          </p:cNvPr>
          <p:cNvSpPr/>
          <p:nvPr/>
        </p:nvSpPr>
        <p:spPr>
          <a:xfrm>
            <a:off x="2010846" y="14903"/>
            <a:ext cx="10202828" cy="1878442"/>
          </a:xfrm>
          <a:prstGeom prst="rect">
            <a:avLst/>
          </a:prstGeom>
          <a:solidFill>
            <a:srgbClr val="CFB08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4C2CF31-B88B-D4E8-7628-C28F18E92786}"/>
              </a:ext>
            </a:extLst>
          </p:cNvPr>
          <p:cNvSpPr txBox="1">
            <a:spLocks/>
          </p:cNvSpPr>
          <p:nvPr/>
        </p:nvSpPr>
        <p:spPr>
          <a:xfrm>
            <a:off x="3070327" y="527128"/>
            <a:ext cx="9144000" cy="94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bg1"/>
                </a:solidFill>
                <a:latin typeface="Arial"/>
                <a:cs typeface="Arial"/>
              </a:rPr>
              <a:t>IMAGES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990489E-1B5D-5FF2-3736-C8C48D84F5CD}"/>
              </a:ext>
            </a:extLst>
          </p:cNvPr>
          <p:cNvSpPr txBox="1">
            <a:spLocks/>
          </p:cNvSpPr>
          <p:nvPr/>
        </p:nvSpPr>
        <p:spPr>
          <a:xfrm>
            <a:off x="3071234" y="2526237"/>
            <a:ext cx="8872137" cy="259730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dirty="0">
                <a:latin typeface="Arial"/>
                <a:cs typeface="Arial"/>
              </a:rPr>
              <a:t>Add a selection of images that best represent the project</a:t>
            </a:r>
            <a:endParaRPr lang="en-US" dirty="0"/>
          </a:p>
          <a:p>
            <a:pPr algn="l"/>
            <a:r>
              <a:rPr lang="en-GB" sz="1800" dirty="0">
                <a:latin typeface="Arial"/>
                <a:cs typeface="Arial"/>
              </a:rPr>
              <a:t>Add up to a maximum of 5 images </a:t>
            </a:r>
            <a:endParaRPr lang="en-GB" dirty="0">
              <a:latin typeface="Aptos" panose="020B0004020202020204"/>
              <a:cs typeface="Arial"/>
            </a:endParaRPr>
          </a:p>
          <a:p>
            <a:pPr algn="l"/>
            <a:r>
              <a:rPr lang="en-GB" sz="1800" dirty="0">
                <a:latin typeface="Arial"/>
                <a:cs typeface="Arial"/>
              </a:rPr>
              <a:t>Please use 1 image per page adding more slides as necessary</a:t>
            </a:r>
            <a:endParaRPr lang="en-GB" dirty="0">
              <a:latin typeface="Aptos" panose="020B0004020202020204"/>
              <a:cs typeface="Arial"/>
            </a:endParaRPr>
          </a:p>
          <a:p>
            <a:pPr algn="l"/>
            <a:r>
              <a:rPr lang="en-GB" sz="1800" dirty="0">
                <a:latin typeface="Arial"/>
                <a:cs typeface="Arial"/>
              </a:rPr>
              <a:t>Please also provide a </a:t>
            </a:r>
            <a:r>
              <a:rPr lang="en-GB" sz="1800" dirty="0" err="1">
                <a:latin typeface="Arial"/>
                <a:cs typeface="Arial"/>
              </a:rPr>
              <a:t>dropbox</a:t>
            </a:r>
            <a:r>
              <a:rPr lang="en-GB" sz="1800" dirty="0">
                <a:latin typeface="Arial"/>
                <a:cs typeface="Arial"/>
              </a:rPr>
              <a:t> link with high res images</a:t>
            </a:r>
            <a:endParaRPr lang="en-GB"/>
          </a:p>
          <a:p>
            <a:pPr algn="l"/>
            <a:endParaRPr lang="en-GB" sz="1800" dirty="0">
              <a:latin typeface="Arial"/>
              <a:cs typeface="Arial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FA10AB6-87AF-14D6-E338-1820B4FD55FD}"/>
              </a:ext>
            </a:extLst>
          </p:cNvPr>
          <p:cNvSpPr/>
          <p:nvPr/>
        </p:nvSpPr>
        <p:spPr>
          <a:xfrm>
            <a:off x="-1115" y="557"/>
            <a:ext cx="2012503" cy="686468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A black and white logo&#10;&#10;AI-generated content may be incorrect.">
            <a:extLst>
              <a:ext uri="{FF2B5EF4-FFF2-40B4-BE49-F238E27FC236}">
                <a16:creationId xmlns:a16="http://schemas.microsoft.com/office/drawing/2014/main" id="{594F3226-5ACF-CAD4-3653-32DB33608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90" y="3825551"/>
            <a:ext cx="2018469" cy="294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21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7A700918248646A769CA7A1F0DE9BB" ma:contentTypeVersion="19" ma:contentTypeDescription="Create a new document." ma:contentTypeScope="" ma:versionID="ebb335dcc91845684887b16e373ce2d0">
  <xsd:schema xmlns:xsd="http://www.w3.org/2001/XMLSchema" xmlns:xs="http://www.w3.org/2001/XMLSchema" xmlns:p="http://schemas.microsoft.com/office/2006/metadata/properties" xmlns:ns2="a80126dc-04c7-4660-824c-a1bff8c3001e" xmlns:ns3="27089066-e4e1-4325-aa97-5bb3213cc8db" targetNamespace="http://schemas.microsoft.com/office/2006/metadata/properties" ma:root="true" ma:fieldsID="e92a2e0681faf7d5431a2f0e3c2e6dff" ns2:_="" ns3:_="">
    <xsd:import namespace="a80126dc-04c7-4660-824c-a1bff8c3001e"/>
    <xsd:import namespace="27089066-e4e1-4325-aa97-5bb3213cc8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126dc-04c7-4660-824c-a1bff8c300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05de9c68-fb36-4028-b188-b1488118b4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089066-e4e1-4325-aa97-5bb3213cc8d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8669472-7d93-45fd-81b2-c6fd1e1d5cea}" ma:internalName="TaxCatchAll" ma:showField="CatchAllData" ma:web="27089066-e4e1-4325-aa97-5bb3213cc8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089066-e4e1-4325-aa97-5bb3213cc8db" xsi:nil="true"/>
    <lcf76f155ced4ddcb4097134ff3c332f xmlns="a80126dc-04c7-4660-824c-a1bff8c3001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18E2FE5-2B02-41F3-9665-B4A1149BE259}">
  <ds:schemaRefs>
    <ds:schemaRef ds:uri="27089066-e4e1-4325-aa97-5bb3213cc8db"/>
    <ds:schemaRef ds:uri="a80126dc-04c7-4660-824c-a1bff8c300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2353660-C503-4FC9-9F5B-8EB9D06D39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BFF378-9F1C-40CA-A508-5AFFF04D45FB}">
  <ds:schemaRefs>
    <ds:schemaRef ds:uri="27089066-e4e1-4325-aa97-5bb3213cc8db"/>
    <ds:schemaRef ds:uri="a80126dc-04c7-4660-824c-a1bff8c3001e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163</cp:revision>
  <dcterms:created xsi:type="dcterms:W3CDTF">2025-04-28T15:00:14Z</dcterms:created>
  <dcterms:modified xsi:type="dcterms:W3CDTF">2025-06-30T12:39:31Z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0x010100917A700918248646A769CA7A1F0DE9BB</vt:lpwstr>
  </property>
  <property fmtid="{D5CDD505-2E9C-101B-9397-08002B2CF9AE}" pid="3" name="MediaServiceImageTags">
    <vt:lpwstr/>
  </property>
</Properties>
</file>